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24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1537746"/>
            <a:ext cx="3277457" cy="1988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7803276"/>
            <a:ext cx="3277457" cy="1988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45" y="3626256"/>
            <a:ext cx="3277457" cy="19888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5714766"/>
            <a:ext cx="3277457" cy="19888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3626256"/>
            <a:ext cx="3277457" cy="1988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1537746"/>
            <a:ext cx="3277457" cy="198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7803276"/>
            <a:ext cx="3277457" cy="19888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5714766"/>
            <a:ext cx="3277457" cy="19888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8600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92374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8600" y="552405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92374" y="557168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8600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92374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1537747"/>
            <a:ext cx="3217595" cy="2413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7227081"/>
            <a:ext cx="3217595" cy="24131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4382414"/>
            <a:ext cx="3217595" cy="24131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1537747"/>
            <a:ext cx="3217595" cy="24131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7227081"/>
            <a:ext cx="3217595" cy="2413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4382414"/>
            <a:ext cx="3217595" cy="24131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600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92374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8600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92374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6"/>
            <a:ext cx="6858000" cy="4953600"/>
          </a:xfrm>
          <a:prstGeom prst="rect">
            <a:avLst/>
          </a:prstGeom>
          <a:effectLst>
            <a:glow>
              <a:schemeClr val="accent1"/>
            </a:glow>
            <a:reflection stA="50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8974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76</Words>
  <Application>Microsoft Office PowerPoint</Application>
  <PresentationFormat>A4 纸张(210x297 毫米)</PresentationFormat>
  <Paragraphs>22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2021-06-22T06:24:53Z</dcterms:modified>
  <cp:category/>
</cp:coreProperties>
</file>